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57" r:id="rId3"/>
    <p:sldId id="258" r:id="rId4"/>
    <p:sldId id="281" r:id="rId5"/>
    <p:sldId id="259" r:id="rId6"/>
    <p:sldId id="282" r:id="rId7"/>
    <p:sldId id="283" r:id="rId8"/>
    <p:sldId id="260" r:id="rId9"/>
    <p:sldId id="261" r:id="rId10"/>
    <p:sldId id="262" r:id="rId11"/>
    <p:sldId id="285" r:id="rId12"/>
    <p:sldId id="263" r:id="rId13"/>
    <p:sldId id="265" r:id="rId14"/>
    <p:sldId id="267" r:id="rId15"/>
    <p:sldId id="286" r:id="rId16"/>
    <p:sldId id="268" r:id="rId17"/>
    <p:sldId id="269" r:id="rId18"/>
    <p:sldId id="287" r:id="rId19"/>
    <p:sldId id="270" r:id="rId20"/>
    <p:sldId id="271" r:id="rId21"/>
    <p:sldId id="288" r:id="rId22"/>
    <p:sldId id="289" r:id="rId23"/>
    <p:sldId id="290" r:id="rId24"/>
    <p:sldId id="291" r:id="rId25"/>
    <p:sldId id="272" r:id="rId26"/>
    <p:sldId id="277" r:id="rId27"/>
    <p:sldId id="278" r:id="rId28"/>
    <p:sldId id="322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20" r:id="rId5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6" autoAdjust="0"/>
    <p:restoredTop sz="94660"/>
  </p:normalViewPr>
  <p:slideViewPr>
    <p:cSldViewPr snapToGrid="0">
      <p:cViewPr>
        <p:scale>
          <a:sx n="75" d="100"/>
          <a:sy n="75" d="100"/>
        </p:scale>
        <p:origin x="365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57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95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544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5754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642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01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540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537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29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51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96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66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9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19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67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93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31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53E64-AE9A-4D5C-AD0A-C2583F6E1F32}" type="datetimeFigureOut">
              <a:rPr lang="nl-NL" smtClean="0"/>
              <a:t>10-6-2017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72168-5448-43BB-93B3-9610A85AC5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53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90500" y="2733709"/>
            <a:ext cx="9014956" cy="137307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Kennismakingsquiz</a:t>
            </a:r>
            <a:br>
              <a:rPr lang="nl-NL" dirty="0"/>
            </a:br>
            <a:r>
              <a:rPr lang="fr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Quiz de prise de connaissance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1451" y="1890407"/>
            <a:ext cx="4252056" cy="318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50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68959" cy="1080938"/>
          </a:xfrm>
        </p:spPr>
        <p:txBody>
          <a:bodyPr>
            <a:normAutofit fontScale="90000"/>
          </a:bodyPr>
          <a:lstStyle/>
          <a:p>
            <a:r>
              <a:rPr lang="nl-NL" dirty="0"/>
              <a:t>9. Wat is de langste afstand die Olivier heeft gelopen?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Quelle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est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la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distance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la plus longue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qu'Olivier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couru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2945" y="2766308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160 km</a:t>
            </a:r>
          </a:p>
          <a:p>
            <a:pPr marL="514350" indent="-514350">
              <a:buAutoNum type="alphaUcPeriod"/>
            </a:pPr>
            <a:r>
              <a:rPr lang="nl-NL" sz="2800" dirty="0"/>
              <a:t>120 km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150 km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99" y="2518159"/>
            <a:ext cx="5774807" cy="38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7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371" y="641569"/>
            <a:ext cx="11150600" cy="1679575"/>
          </a:xfrm>
        </p:spPr>
        <p:txBody>
          <a:bodyPr>
            <a:normAutofit fontScale="90000"/>
          </a:bodyPr>
          <a:lstStyle/>
          <a:p>
            <a:r>
              <a:rPr lang="nl-NL" dirty="0"/>
              <a:t>10. </a:t>
            </a:r>
            <a:r>
              <a:rPr lang="nl-NL" sz="2700" dirty="0"/>
              <a:t>Van wie is dit antwoord na een sprintwedstijd: </a:t>
            </a:r>
            <a:br>
              <a:rPr lang="nl-NL" sz="2700" dirty="0"/>
            </a:br>
            <a:r>
              <a:rPr lang="nl-NL" sz="2700" dirty="0"/>
              <a:t>‘Goed hoor, ik ben laatste.’</a:t>
            </a:r>
            <a:br>
              <a:rPr lang="nl-NL" sz="2700" dirty="0"/>
            </a:b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De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vient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la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réponse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à la question de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savoir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comment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un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sprint  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s’etait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déroulé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«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Très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bien</a:t>
            </a:r>
            <a:r>
              <a:rPr lang="nl-NL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je suis arrivé dernier </a:t>
            </a:r>
            <a:b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Nathan</a:t>
            </a:r>
          </a:p>
          <a:p>
            <a:pPr marL="514350" indent="-514350"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Olivier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1" y="4017433"/>
            <a:ext cx="3676650" cy="24511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153" y="3173737"/>
            <a:ext cx="3705006" cy="27787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42" y="2763528"/>
            <a:ext cx="2397948" cy="35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9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11. Welke race heeft Olivier </a:t>
            </a:r>
            <a:r>
              <a:rPr lang="nl-NL" u="sng" dirty="0"/>
              <a:t>niet</a:t>
            </a:r>
            <a:r>
              <a:rPr lang="nl-NL" dirty="0"/>
              <a:t> gelopen?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Quelle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course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n'a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couru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Olivier?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0" y="2289742"/>
            <a:ext cx="9613861" cy="3599316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nl-NL" sz="2800" dirty="0" err="1"/>
              <a:t>Roparun</a:t>
            </a:r>
            <a:endParaRPr lang="nl-NL" sz="2800" dirty="0"/>
          </a:p>
          <a:p>
            <a:pPr marL="514350" indent="-514350">
              <a:buAutoNum type="alphaUcPeriod"/>
            </a:pPr>
            <a:r>
              <a:rPr lang="nl-NL" sz="2800" dirty="0"/>
              <a:t>Marathon van New York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Marathon van Brussel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089400"/>
            <a:ext cx="2286000" cy="25717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35" y="4046537"/>
            <a:ext cx="1939439" cy="26574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14" y="3998912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01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12. Wanneer vluchten wij het huis uit?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Quand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fuyons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nous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la maison?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5537" y="2132718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nl-NL" sz="2800" dirty="0"/>
              <a:t>Als Olivier gaat klussen/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Quand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Olivier fait du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bricolage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nl-NL" sz="2800" dirty="0"/>
              <a:t>Als Olivier last van zijn maag heeft/ </a:t>
            </a: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Quand Olivier a des problèmes d'estomac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nl-NL" sz="2800" dirty="0"/>
              <a:t>Als Olivier zijn favoriete muziek draait/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Quand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Olivier met sa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musique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préférée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38" y="4983120"/>
            <a:ext cx="2596461" cy="17318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60" y="4903003"/>
            <a:ext cx="1825640" cy="18256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4749109"/>
            <a:ext cx="1921170" cy="19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5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9451" y="668410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13. Wie is er heel goed gelovig?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est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vraiment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crédule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7321" y="2548153"/>
            <a:ext cx="9613861" cy="3599316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Nathan </a:t>
            </a:r>
          </a:p>
          <a:p>
            <a:pPr marL="514350" indent="-514350"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Olivier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2108273"/>
            <a:ext cx="3521149" cy="447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4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14. Hoe wordt Nathan ook wel genoemd?</a:t>
            </a:r>
            <a:br>
              <a:rPr lang="nl-NL" dirty="0"/>
            </a:br>
            <a:r>
              <a:rPr lang="nl-NL" dirty="0"/>
              <a:t> 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Comment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appelle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t-on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aussi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Nathan?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81921" y="2444333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 err="1"/>
              <a:t>Naat</a:t>
            </a:r>
            <a:r>
              <a:rPr lang="nl-NL" sz="2800" dirty="0"/>
              <a:t> </a:t>
            </a:r>
          </a:p>
          <a:p>
            <a:pPr marL="514350" indent="-514350">
              <a:buAutoNum type="alphaUcPeriod"/>
            </a:pPr>
            <a:r>
              <a:rPr lang="nl-NL" sz="2800" dirty="0"/>
              <a:t>Natie </a:t>
            </a:r>
          </a:p>
          <a:p>
            <a:pPr marL="514350" indent="-514350">
              <a:buAutoNum type="alphaUcPeriod"/>
            </a:pPr>
            <a:r>
              <a:rPr lang="nl-NL" sz="2800" dirty="0"/>
              <a:t>Wormpje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34166"/>
            <a:ext cx="32131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8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15. Wie weet het altijd beter?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sait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toujours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mieux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que les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autres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Olivier</a:t>
            </a:r>
          </a:p>
          <a:p>
            <a:pPr marL="514350" indent="-514350">
              <a:buAutoNum type="alphaUcPeriod"/>
            </a:pPr>
            <a:r>
              <a:rPr lang="nl-NL" sz="2800" dirty="0"/>
              <a:t>Nathan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Jeroen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2184983"/>
            <a:ext cx="5435600" cy="44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16</a:t>
            </a:r>
            <a:r>
              <a:rPr lang="nl-NL" sz="3100" dirty="0"/>
              <a:t>. Wie doet er graag elke dag iets anders op vakantie? </a:t>
            </a:r>
            <a:br>
              <a:rPr lang="nl-NL" sz="3100" dirty="0"/>
            </a:br>
            <a:r>
              <a:rPr lang="nl-NL" sz="3100" dirty="0"/>
              <a:t>     </a:t>
            </a:r>
            <a:r>
              <a:rPr lang="nl-NL" sz="31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sz="3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31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veut</a:t>
            </a:r>
            <a:r>
              <a:rPr lang="nl-NL" sz="3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du changement </a:t>
            </a:r>
            <a:r>
              <a:rPr lang="nl-NL" sz="31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chaque</a:t>
            </a:r>
            <a:r>
              <a:rPr lang="nl-NL" sz="3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jours en </a:t>
            </a:r>
            <a:r>
              <a:rPr lang="nl-NL" sz="31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vacances</a:t>
            </a:r>
            <a:r>
              <a:rPr lang="nl-NL" sz="3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81921" y="2692169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AutoNum type="alphaUcPeriod"/>
            </a:pPr>
            <a:r>
              <a:rPr lang="nl-NL" sz="2800" dirty="0"/>
              <a:t>Olivier</a:t>
            </a:r>
          </a:p>
          <a:p>
            <a:pPr marL="514350" indent="-514350">
              <a:buAutoNum type="alphaUcPeriod"/>
            </a:pPr>
            <a:r>
              <a:rPr lang="nl-NL" sz="2800" dirty="0"/>
              <a:t>Nathan</a:t>
            </a:r>
            <a:br>
              <a:rPr lang="nl-NL" sz="2800" dirty="0"/>
            </a:br>
            <a:endParaRPr lang="nl-NL" sz="28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2432050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689728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nl-NL" dirty="0"/>
              <a:t>17. Wie denkt altijd dat hij alle tijd heeft?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pense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toujours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qu'il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tout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son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temps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AutoNum type="alphaUcPeriod"/>
            </a:pPr>
            <a:r>
              <a:rPr lang="nl-NL" sz="2800" dirty="0"/>
              <a:t>Olivier </a:t>
            </a:r>
          </a:p>
          <a:p>
            <a:pPr marL="514350" indent="-514350">
              <a:buAutoNum type="alphaUcPeriod"/>
            </a:pPr>
            <a:r>
              <a:rPr lang="nl-NL" sz="2800" dirty="0"/>
              <a:t>Nathan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073400"/>
            <a:ext cx="6451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23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18. Welke sport heeft Olivier nooit beoefend?</a:t>
            </a:r>
            <a:br>
              <a:rPr lang="nl-NL" dirty="0"/>
            </a:b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Quel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sport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n'a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jamais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essayé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Olivier?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Kunstschaatsen/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patinage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artistique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AutoNum type="alphaUcPeriod"/>
            </a:pPr>
            <a:r>
              <a:rPr lang="nl-NL" sz="2800" dirty="0"/>
              <a:t>Paardrijden/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l´équitation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Waterpolo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AutoShape 2" descr="Afbeeldingsresultaat voor kunstschaatsen pirouet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2" y="4136531"/>
            <a:ext cx="3508366" cy="230236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49" y="4136531"/>
            <a:ext cx="3543952" cy="236378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82" y="4179144"/>
            <a:ext cx="3487211" cy="23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9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1. Aan wie hebben wij dit feest te danken?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doit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-on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cette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fête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De belastingdienst/</a:t>
            </a:r>
            <a:r>
              <a:rPr lang="nl-NL" sz="28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L’administration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fiscale</a:t>
            </a:r>
            <a:r>
              <a:rPr lang="nl-NL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514350" indent="-514350">
              <a:buAutoNum type="alphaUcPeriod"/>
            </a:pPr>
            <a:r>
              <a:rPr lang="nl-NL" sz="2800" dirty="0"/>
              <a:t>Bruno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Emilie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AutoShape 2" descr="Afbeeldingsresultaat voor belastingdien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2" y="4357672"/>
            <a:ext cx="2658694" cy="14316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34" y="4089180"/>
            <a:ext cx="2916797" cy="19941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84" y="4070064"/>
            <a:ext cx="2675760" cy="20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19. Wie heeft er op judo gezeten?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 fait du judo?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Nathan</a:t>
            </a:r>
          </a:p>
          <a:p>
            <a:pPr marL="514350" indent="-514350">
              <a:buAutoNum type="alphaUcPeriod"/>
            </a:pPr>
            <a:r>
              <a:rPr lang="nl-NL" sz="2800" dirty="0"/>
              <a:t>Olivier</a:t>
            </a:r>
          </a:p>
          <a:p>
            <a:pPr marL="514350" indent="-514350">
              <a:buFont typeface="+mj-lt"/>
              <a:buAutoNum type="alphaUcPeriod"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12" y="2887662"/>
            <a:ext cx="3758288" cy="28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6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20. Wie houdt er van lezen?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aime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lire?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AutoNum type="alphaUcPeriod"/>
            </a:pPr>
            <a:r>
              <a:rPr lang="nl-NL" sz="2800" dirty="0"/>
              <a:t>Olivier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Nathan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285064"/>
            <a:ext cx="3771900" cy="28289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54" y="3285064"/>
            <a:ext cx="3839453" cy="27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21. Wie is er altijd als laatste uit bed 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est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toujours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dernier à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sortir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du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lit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Olivier </a:t>
            </a:r>
          </a:p>
          <a:p>
            <a:pPr marL="514350" indent="-514350">
              <a:buAutoNum type="alphaUcPeriod"/>
            </a:pPr>
            <a:r>
              <a:rPr lang="nl-NL" sz="2800" dirty="0"/>
              <a:t>Jeroen </a:t>
            </a:r>
          </a:p>
          <a:p>
            <a:pPr marL="514350" indent="-514350">
              <a:buAutoNum type="alphaUcPeriod"/>
            </a:pPr>
            <a:r>
              <a:rPr lang="nl-NL" sz="2800" dirty="0"/>
              <a:t>Nathan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2581275"/>
            <a:ext cx="3354914" cy="33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0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22. Voor wie is de politie thuis aan de deur geweest?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Pour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la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police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est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-elle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venue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à la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porte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  <a:b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nl-NL" sz="3200" dirty="0"/>
              <a:t>Olivier</a:t>
            </a:r>
          </a:p>
          <a:p>
            <a:pPr marL="514350" indent="-514350">
              <a:buAutoNum type="alphaUcPeriod"/>
            </a:pPr>
            <a:r>
              <a:rPr lang="nl-NL" sz="3200" dirty="0"/>
              <a:t>Jeroen</a:t>
            </a:r>
          </a:p>
          <a:p>
            <a:pPr marL="514350" indent="-514350">
              <a:buAutoNum type="alphaUcPeriod"/>
            </a:pPr>
            <a:r>
              <a:rPr lang="nl-NL" sz="3200" dirty="0"/>
              <a:t>Nathan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62" y="2622550"/>
            <a:ext cx="590863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0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23. Waar woont Jeroen nu?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Où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vit Jeroen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maintenant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Rotterdam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Delft</a:t>
            </a:r>
          </a:p>
          <a:p>
            <a:pPr marL="514350" indent="-514350">
              <a:buAutoNum type="alphaUcPeriod"/>
            </a:pPr>
            <a:r>
              <a:rPr lang="nl-NL" sz="2800" dirty="0"/>
              <a:t>Leiden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77" y="4136531"/>
            <a:ext cx="3366784" cy="21505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39100" y="4097867"/>
            <a:ext cx="3225800" cy="21505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4137197"/>
            <a:ext cx="2814938" cy="211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7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24. Wie heeft er geduld genoeg om te vissen?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assez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 patience pour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pêcher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Nathan</a:t>
            </a:r>
          </a:p>
          <a:p>
            <a:pPr marL="514350" indent="-514350">
              <a:buAutoNum type="alphaUcPeriod"/>
            </a:pPr>
            <a:r>
              <a:rPr lang="nl-NL" sz="2800" dirty="0"/>
              <a:t>Olivier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Jeroen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4" y="2562224"/>
            <a:ext cx="4958757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00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25. Welke studie doet Jeroen?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Quelles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études fait Jeroen?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Medische wetenschappen – 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Sciences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medical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AutoNum type="alphaUcPeriod"/>
            </a:pPr>
            <a:r>
              <a:rPr lang="nl-NL" sz="2800" dirty="0"/>
              <a:t>Nano biologie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Neuro biologie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242995"/>
            <a:ext cx="4787900" cy="26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66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26. Alle drie de mannen zijn in Zuid-Afrika geweest. Wat deed Jeroen daar?</a:t>
            </a:r>
            <a:br>
              <a:rPr lang="nl-NL" dirty="0"/>
            </a:br>
            <a:r>
              <a:rPr lang="nl-NL" dirty="0"/>
              <a:t>      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Les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trois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hommes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sont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allés en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Afrique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du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Sud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Qu’a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fait Jeroen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là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-bas?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2721" y="2603573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Marathon lopen/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courir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un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marathon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Feesten / 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faire la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fête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nl-NL" sz="2800" dirty="0"/>
              <a:t>C. Vrijwilligerswerk/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du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bénévolat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nl-NL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1834166"/>
            <a:ext cx="3187700" cy="47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71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ggende oorkonde 1"/>
          <p:cNvSpPr/>
          <p:nvPr/>
        </p:nvSpPr>
        <p:spPr>
          <a:xfrm>
            <a:off x="774700" y="546100"/>
            <a:ext cx="9309100" cy="5054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dirty="0"/>
              <a:t>Antwoorden</a:t>
            </a:r>
          </a:p>
          <a:p>
            <a:pPr algn="ctr"/>
            <a:r>
              <a:rPr lang="nl-NL" sz="6600" dirty="0" err="1"/>
              <a:t>Réponses</a:t>
            </a:r>
            <a:r>
              <a:rPr lang="nl-NL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8559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Aan wie hebben wij dit feest te danken?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doit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-on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cette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fête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</a:t>
            </a:r>
            <a:r>
              <a:rPr lang="nl-NL" sz="2800" dirty="0"/>
              <a:t>. Bruno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7966" y="2827866"/>
            <a:ext cx="4470400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5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960" y="753228"/>
            <a:ext cx="12070081" cy="1080938"/>
          </a:xfrm>
        </p:spPr>
        <p:txBody>
          <a:bodyPr>
            <a:normAutofit fontScale="90000"/>
          </a:bodyPr>
          <a:lstStyle/>
          <a:p>
            <a:r>
              <a:rPr lang="nl-NL" dirty="0"/>
              <a:t>2. Door wat viel Olivier meteen in de smaak bij zijn schoonmoeder?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Que fut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apprécié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par la belle-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mère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d'Olivier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à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son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sujet?</a:t>
            </a:r>
            <a:br>
              <a:rPr lang="nl-NL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nl-N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920" y="2498609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Zijn blonde krullen/</a:t>
            </a:r>
            <a:r>
              <a:rPr lang="nl-NL" sz="28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Ses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boucles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blondes</a:t>
            </a:r>
            <a:endParaRPr lang="nl-NL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nl-NL" sz="2800" dirty="0"/>
              <a:t>Zijn mooie Franse accent/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Son bel accent </a:t>
            </a:r>
            <a:r>
              <a:rPr lang="nl-NL" sz="28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français</a:t>
            </a:r>
            <a:endParaRPr lang="nl-NL" sz="2800" b="1" dirty="0"/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Zijn lieve lach/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Son </a:t>
            </a:r>
            <a:r>
              <a:rPr lang="nl-NL" sz="28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doux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sourire</a:t>
            </a:r>
            <a:endParaRPr lang="nl-NL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2184472"/>
            <a:ext cx="2870200" cy="42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36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18159" cy="1080938"/>
          </a:xfrm>
        </p:spPr>
        <p:txBody>
          <a:bodyPr>
            <a:normAutofit fontScale="90000"/>
          </a:bodyPr>
          <a:lstStyle/>
          <a:p>
            <a:r>
              <a:rPr lang="nl-NL" dirty="0"/>
              <a:t>2. </a:t>
            </a:r>
            <a:r>
              <a:rPr lang="nl-NL" sz="3100" dirty="0"/>
              <a:t>Door wat viel Olivier meteen in de smaak bij zijn schoonmoeder?</a:t>
            </a:r>
            <a:br>
              <a:rPr lang="nl-NL" sz="3100" dirty="0"/>
            </a:br>
            <a:r>
              <a:rPr lang="nl-NL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Que fut </a:t>
            </a:r>
            <a:r>
              <a:rPr lang="nl-NL" sz="32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apprécié</a:t>
            </a:r>
            <a:r>
              <a:rPr lang="nl-NL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par la belle-</a:t>
            </a:r>
            <a:r>
              <a:rPr lang="nl-NL" sz="32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mère</a:t>
            </a:r>
            <a:r>
              <a:rPr lang="nl-NL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32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d'Olivier</a:t>
            </a:r>
            <a:r>
              <a:rPr lang="nl-NL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à </a:t>
            </a:r>
            <a:r>
              <a:rPr lang="nl-NL" sz="32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son</a:t>
            </a:r>
            <a:r>
              <a:rPr lang="nl-NL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sujet?</a:t>
            </a:r>
            <a:br>
              <a:rPr lang="nl-NL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nl-NL" sz="31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</a:t>
            </a:r>
            <a:r>
              <a:rPr lang="nl-NL" sz="2800" dirty="0"/>
              <a:t>. Zijn blonde krullen /</a:t>
            </a:r>
            <a:r>
              <a:rPr lang="nl-NL" sz="2800" b="1" dirty="0"/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Ses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boucles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blondes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78" y="1912411"/>
            <a:ext cx="3368800" cy="46788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17" y="3121227"/>
            <a:ext cx="4950638" cy="3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3. Wie brengt de vakantie het liefst slapend door?</a:t>
            </a:r>
            <a:br>
              <a:rPr lang="nl-NL" dirty="0"/>
            </a:br>
            <a:r>
              <a:rPr lang="nl-NL" dirty="0"/>
              <a:t>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</a:t>
            </a:r>
            <a:r>
              <a:rPr lang="fr-FR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préfére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ne faire que dormir pendant ses vacances?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</a:t>
            </a:r>
            <a:r>
              <a:rPr lang="nl-NL" sz="2800" dirty="0"/>
              <a:t>. Nathan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53" y="2130544"/>
            <a:ext cx="5792498" cy="43443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9" y="2899614"/>
            <a:ext cx="5056632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4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Hoe verplaatste Olivier zich in Parijs?</a:t>
            </a:r>
            <a:br>
              <a:rPr lang="nl-NL" dirty="0"/>
            </a:br>
            <a:r>
              <a:rPr lang="nl-NL" dirty="0"/>
              <a:t>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Comment se </a:t>
            </a:r>
            <a:r>
              <a:rPr lang="fr-FR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déplacait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Olivier à Paris?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C. </a:t>
            </a:r>
            <a:r>
              <a:rPr lang="nl-NL" sz="2800" dirty="0"/>
              <a:t>Op de motor / 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En moto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11" y="3149600"/>
            <a:ext cx="4922362" cy="31171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33" y="3149600"/>
            <a:ext cx="4620866" cy="314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2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5. Wie heeft er twee keer zijn arm gebroken?</a:t>
            </a:r>
            <a:br>
              <a:rPr lang="nl-NL" dirty="0"/>
            </a:br>
            <a:r>
              <a:rPr lang="nl-NL" dirty="0"/>
              <a:t>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s’est deux fois cassé le bras?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B.</a:t>
            </a:r>
            <a:r>
              <a:rPr lang="nl-NL" sz="2800" dirty="0"/>
              <a:t> Jeroen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55" y="2256028"/>
            <a:ext cx="2908733" cy="4241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56028"/>
            <a:ext cx="318135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16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6. Wat vraagt Nathan voor zijn verjaardag?</a:t>
            </a:r>
            <a:br>
              <a:rPr lang="nl-NL" dirty="0"/>
            </a:br>
            <a:r>
              <a:rPr lang="nl-NL" dirty="0"/>
              <a:t>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 demande Nathan pour son anniversaire?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</a:t>
            </a:r>
            <a:r>
              <a:rPr lang="nl-NL" sz="2800" dirty="0"/>
              <a:t>. Sokken voor op het strand /</a:t>
            </a:r>
          </a:p>
          <a:p>
            <a:pPr marL="0" indent="0">
              <a:buNone/>
            </a:pP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des chaussettes de plage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2801829"/>
            <a:ext cx="3708400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00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7. Wat deed Olivier in Parijs in zijn vrije tijd?</a:t>
            </a:r>
            <a:br>
              <a:rPr lang="nl-NL" dirty="0"/>
            </a:br>
            <a:r>
              <a:rPr lang="nl-NL" dirty="0"/>
              <a:t>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 faisait Olivier à Paris dans son temps libre?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nl-NL" sz="2800" dirty="0"/>
              <a:t>Hij was duikleraar –</a:t>
            </a:r>
          </a:p>
          <a:p>
            <a:pPr marL="0" indent="0">
              <a:buNone/>
            </a:pP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Il était instructeur de plongée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88" y="2489273"/>
            <a:ext cx="5297424" cy="363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0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8. Wat ging er mis op de bruiloft?</a:t>
            </a:r>
            <a:br>
              <a:rPr lang="nl-NL" dirty="0"/>
            </a:b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Qu'est-ce qui a mal tourné au mariage?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B. </a:t>
            </a:r>
            <a:r>
              <a:rPr lang="nl-NL" sz="2800" dirty="0"/>
              <a:t>De fotograaf kwam niet opdagen </a:t>
            </a:r>
          </a:p>
          <a:p>
            <a:pPr marL="0" indent="0">
              <a:buNone/>
            </a:pP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 photographe n’est pas venu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2930080"/>
            <a:ext cx="6034231" cy="36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95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9. Wat is de langste afstand die Olivier heeft gelopen?</a:t>
            </a:r>
            <a:br>
              <a:rPr lang="nl-NL" dirty="0"/>
            </a:br>
            <a:r>
              <a:rPr lang="nl-NL" dirty="0"/>
              <a:t>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Quelle est la distance la plus longue qu'Olivier a couru?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0" y="2725284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A. </a:t>
            </a:r>
            <a:r>
              <a:rPr lang="nl-NL" sz="2800" dirty="0"/>
              <a:t>160 km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81" y="2298700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0" y="954239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nl-NL" sz="3100" dirty="0"/>
              <a:t>10</a:t>
            </a:r>
            <a:r>
              <a:rPr lang="nl-NL" sz="2700" dirty="0"/>
              <a:t>. Van wie is dit antwoord op de vraag hoe een wedstrijdje sprint is gegaan: ‘Goed hoor, ik ben laatste’</a:t>
            </a:r>
            <a:br>
              <a:rPr lang="nl-NL" sz="2700" dirty="0"/>
            </a:br>
            <a:r>
              <a:rPr lang="fr-FR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 qui vient la réponse à la question de savoir comment un sprint s’</a:t>
            </a:r>
            <a:r>
              <a:rPr lang="fr-FR" sz="27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etait</a:t>
            </a:r>
            <a:r>
              <a:rPr lang="fr-FR" sz="27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passé « Très bien, je suis arrivé dernier »</a:t>
            </a:r>
            <a:b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0" y="2928487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A. </a:t>
            </a:r>
            <a:r>
              <a:rPr lang="nl-NL" sz="2800" dirty="0"/>
              <a:t>Nathan</a:t>
            </a:r>
            <a:r>
              <a:rPr lang="nl-NL" dirty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2582" y="2854325"/>
            <a:ext cx="4552947" cy="30352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6949" y="2709861"/>
            <a:ext cx="4432302" cy="33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0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 Welke race heeft Olivier </a:t>
            </a:r>
            <a:r>
              <a:rPr lang="nl-NL" u="sng" dirty="0"/>
              <a:t>niet </a:t>
            </a:r>
            <a:r>
              <a:rPr lang="nl-NL" dirty="0"/>
              <a:t>gelopen?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Quelle course n'a </a:t>
            </a:r>
            <a:r>
              <a:rPr lang="fr-FR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pas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couru Olivier?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C. </a:t>
            </a:r>
            <a:r>
              <a:rPr lang="nl-NL" sz="2800" dirty="0"/>
              <a:t>Marathon Brussel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64" y="2993640"/>
            <a:ext cx="5132439" cy="34452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947791"/>
            <a:ext cx="4701751" cy="35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3. Wie brengt de vakantie het liefst slapend door?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préfére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passer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son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temps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à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dormir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pendant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ses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vacances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Olivier</a:t>
            </a:r>
          </a:p>
          <a:p>
            <a:pPr marL="514350" indent="-514350"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Nathan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14" y="2698389"/>
            <a:ext cx="4305586" cy="32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8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12. Wanneer vluchten wij het huis uit?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Quand fuyons nous la maison?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A. </a:t>
            </a:r>
            <a:r>
              <a:rPr lang="nl-NL" sz="2800" dirty="0"/>
              <a:t>Als Olivier gaat klussen /</a:t>
            </a:r>
            <a:r>
              <a:rPr lang="fr-FR" sz="2800" b="1" dirty="0"/>
              <a:t> </a:t>
            </a: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Quand Olivier fait du bricolage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62296"/>
            <a:ext cx="4368800" cy="32766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3162296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75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13. Wie is er heel goed gelovig?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est vraiment crédule?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</a:t>
            </a:r>
            <a:r>
              <a:rPr lang="nl-NL" sz="2800" dirty="0"/>
              <a:t>. Jeroen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1564" y="2434700"/>
            <a:ext cx="4804269" cy="36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4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14. Hoe wordt Nathan ook wel genoemd?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Comment est aussi appelé Nathan?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</a:t>
            </a:r>
            <a:r>
              <a:rPr lang="nl-NL" sz="2800" dirty="0"/>
              <a:t>. Natie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2800346"/>
            <a:ext cx="4851400" cy="36385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4" y="2800346"/>
            <a:ext cx="545782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2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15. Wie weet het altijd beter?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sait toujours mieux que les autres?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A. </a:t>
            </a:r>
            <a:r>
              <a:rPr lang="nl-NL" sz="2800" dirty="0"/>
              <a:t>Olivier en Nathan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82" y="20320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01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16. </a:t>
            </a:r>
            <a:r>
              <a:rPr lang="nl-NL" sz="3100" dirty="0"/>
              <a:t>Wie doet er graag elke dag iets anders op vakantie?</a:t>
            </a:r>
            <a:br>
              <a:rPr lang="nl-NL" sz="3100" dirty="0"/>
            </a:br>
            <a:r>
              <a:rPr lang="nl-NL" sz="3100" dirty="0"/>
              <a:t>      </a:t>
            </a:r>
            <a:r>
              <a:rPr lang="fr-FR" sz="3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fait bien quelque chose de différent chaque jours en vacances?</a:t>
            </a:r>
            <a:endParaRPr lang="nl-NL" sz="31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A. </a:t>
            </a:r>
            <a:r>
              <a:rPr lang="nl-NL" sz="2800" dirty="0"/>
              <a:t>Jeroen</a:t>
            </a:r>
            <a:r>
              <a:rPr lang="nl-NL" dirty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4751" y="3035373"/>
            <a:ext cx="4191000" cy="2794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9199" y="3035371"/>
            <a:ext cx="4191001" cy="279400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9" y="2336870"/>
            <a:ext cx="3109965" cy="41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2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17. Wie denkt altijd dat hij alle tijd heeft</a:t>
            </a:r>
            <a:r>
              <a:rPr lang="fr-FR" dirty="0"/>
              <a:t>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pense toujours qu'il a tout son temps?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C. </a:t>
            </a:r>
            <a:r>
              <a:rPr lang="nl-NL" sz="2800" dirty="0"/>
              <a:t>Nathan</a:t>
            </a:r>
            <a:r>
              <a:rPr lang="nl-NL" dirty="0"/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82" y="2209873"/>
            <a:ext cx="6502400" cy="43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40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18. Welke sport heeft Olivier nooit beoefend?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Quel sport n'a jamais essayé Olivier?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C. </a:t>
            </a:r>
            <a:r>
              <a:rPr lang="nl-NL" sz="2800" dirty="0"/>
              <a:t>Waterpolo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2336873"/>
            <a:ext cx="5749636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76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19. Wie heeft er op judo gezeten?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a fait du judo?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A.</a:t>
            </a:r>
            <a:r>
              <a:rPr lang="nl-NL" sz="2800" dirty="0"/>
              <a:t> Jeroen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184400"/>
            <a:ext cx="3359150" cy="44788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32" y="2184400"/>
            <a:ext cx="335915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82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20. Wie houdt er van lezen?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aime lire?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A. </a:t>
            </a:r>
            <a:r>
              <a:rPr lang="nl-NL" sz="2800" dirty="0"/>
              <a:t>Jeroen</a:t>
            </a:r>
            <a:r>
              <a:rPr lang="nl-NL" dirty="0"/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70" y="2336873"/>
            <a:ext cx="5688813" cy="375912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59" y="1255994"/>
            <a:ext cx="3287972" cy="48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9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21. Wie is er altijd als laatste uit bed 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est toujours le dernier à sortir du lit?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C.</a:t>
            </a:r>
            <a:r>
              <a:rPr lang="nl-NL" sz="2800" dirty="0"/>
              <a:t> Nathan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2247900"/>
            <a:ext cx="6446082" cy="42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0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4. Hoe verplaatste Olivier zich in Parijs?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Comment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se </a:t>
            </a:r>
            <a:r>
              <a:rPr lang="nl-NL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déplacait</a:t>
            </a:r>
            <a:r>
              <a:rPr lang="nl-N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Olivier à Paris?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2721" y="2483640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Op de fiets/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En vélo</a:t>
            </a:r>
          </a:p>
          <a:p>
            <a:pPr marL="514350" indent="-514350">
              <a:buAutoNum type="alphaUcPeriod"/>
            </a:pPr>
            <a:r>
              <a:rPr lang="nl-NL" sz="2800" dirty="0"/>
              <a:t>Met de metro/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En</a:t>
            </a:r>
            <a:r>
              <a:rPr lang="nl-NL" sz="2800" dirty="0"/>
              <a:t> 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métro</a:t>
            </a:r>
          </a:p>
          <a:p>
            <a:pPr marL="514350" indent="-514350">
              <a:buAutoNum type="alphaUcPeriod"/>
            </a:pPr>
            <a:r>
              <a:rPr lang="nl-NL" sz="2800" dirty="0"/>
              <a:t>Op de motor/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En</a:t>
            </a:r>
            <a:r>
              <a:rPr lang="nl-NL" sz="2800" dirty="0"/>
              <a:t> </a:t>
            </a:r>
            <a:r>
              <a:rPr lang="nl-NL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moto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56" y="2059621"/>
            <a:ext cx="2041110" cy="20411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3387" y="3049603"/>
            <a:ext cx="3701087" cy="24673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56" y="4172675"/>
            <a:ext cx="3392651" cy="21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2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1004582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nl-NL" dirty="0"/>
              <a:t>22. Voor wie is de politie thuis aan de deur geweest?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Pour qui est la police venue à la porte?</a:t>
            </a:r>
            <a:b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B.</a:t>
            </a:r>
            <a:r>
              <a:rPr lang="nl-NL" sz="2800" dirty="0"/>
              <a:t> Jeroen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977" y="2611977"/>
            <a:ext cx="4689398" cy="35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46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23. Waar woont Jeroen nu?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Où vit Jeroen maintenant?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A. </a:t>
            </a:r>
            <a:r>
              <a:rPr lang="nl-NL" sz="2800" dirty="0"/>
              <a:t>Rotterdam</a:t>
            </a:r>
            <a:r>
              <a:rPr lang="nl-NL" dirty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8400" y="2779714"/>
            <a:ext cx="44577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59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2721" y="676419"/>
            <a:ext cx="9613861" cy="1080938"/>
          </a:xfrm>
        </p:spPr>
        <p:txBody>
          <a:bodyPr/>
          <a:lstStyle/>
          <a:p>
            <a:r>
              <a:rPr lang="nl-NL" dirty="0"/>
              <a:t>24. Wie heeft er geduld genoeg om te vissen?</a:t>
            </a:r>
            <a:br>
              <a:rPr lang="nl-NL" dirty="0"/>
            </a:br>
            <a:r>
              <a:rPr lang="nl-NL" dirty="0"/>
              <a:t>      </a:t>
            </a:r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Qui a assez de patience pour pêcher?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</a:t>
            </a:r>
            <a:r>
              <a:rPr lang="nl-NL" sz="2800" dirty="0"/>
              <a:t>. Nathan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5" y="2400299"/>
            <a:ext cx="2704866" cy="39877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9" y="2451098"/>
            <a:ext cx="518160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1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405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25. Welke studie doet Jeroen?</a:t>
            </a:r>
            <a:br>
              <a:rPr lang="nl-NL" dirty="0"/>
            </a:br>
            <a:r>
              <a:rPr lang="nl-NL" dirty="0"/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Quelles</a:t>
            </a:r>
            <a:r>
              <a:rPr lang="nl-NL" b="1">
                <a:solidFill>
                  <a:schemeClr val="accent1">
                    <a:lumMod val="40000"/>
                    <a:lumOff val="60000"/>
                  </a:schemeClr>
                </a:solidFill>
              </a:rPr>
              <a:t> études fait Jeroen?</a:t>
            </a:r>
            <a:endParaRPr lang="nl-NL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B. </a:t>
            </a:r>
            <a:r>
              <a:rPr lang="nl-NL" sz="2800" dirty="0"/>
              <a:t>Nano biologie 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1025" y="2426762"/>
            <a:ext cx="4842370" cy="36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94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26. Alle drie de mannen zijn in Zuid-Afrika geweest. Wat deed Jeroen daar?</a:t>
            </a:r>
            <a:br>
              <a:rPr lang="nl-NL" sz="2800" dirty="0"/>
            </a:b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Les trois hommes sont allés en Afrique du Sud. Qu’a fait Jeroen là-bas?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1" y="2425773"/>
            <a:ext cx="961386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C. Vrijwilligerswerk / 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du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bénévolat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64" y="2943221"/>
            <a:ext cx="4589036" cy="344177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3007732"/>
            <a:ext cx="4503021" cy="33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35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de winnaar is…………</a:t>
            </a:r>
            <a:br>
              <a:rPr lang="nl-NL" dirty="0"/>
            </a:b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Et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gagant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est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……….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1588" y="1088391"/>
            <a:ext cx="6150536" cy="46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0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942" y="740528"/>
            <a:ext cx="9613861" cy="1080938"/>
          </a:xfrm>
        </p:spPr>
        <p:txBody>
          <a:bodyPr>
            <a:normAutofit/>
          </a:bodyPr>
          <a:lstStyle/>
          <a:p>
            <a:r>
              <a:rPr lang="nl-NL" dirty="0"/>
              <a:t>5. Wie heeft er twee keer zijn arm gebroken?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s’est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cassé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deux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fois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bras?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2942" y="2510931"/>
            <a:ext cx="9613861" cy="3599316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Olivier</a:t>
            </a:r>
          </a:p>
          <a:p>
            <a:pPr marL="514350" indent="-514350">
              <a:buAutoNum type="alphaUcPeriod"/>
            </a:pPr>
            <a:r>
              <a:rPr lang="nl-NL" sz="2800" dirty="0"/>
              <a:t>Jeroen</a:t>
            </a: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Nathan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34" y="2510931"/>
            <a:ext cx="4376615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8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6. Wat vraagt Nathan voor zijn verjaardag?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demande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Nathan pour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son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anniversaire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nl-NL" sz="2800" dirty="0"/>
              <a:t>Oorwarmers/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un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cache-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oreilles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Sokken voor het strand/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des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chaussettes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plage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AutoNum type="alphaUcPeriod"/>
            </a:pPr>
            <a:r>
              <a:rPr lang="nl-NL" sz="2800" dirty="0"/>
              <a:t>Snoep/ 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des bonbons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AutoShape 2" descr="Afbeeldingsresultaat voor sokken"/>
          <p:cNvSpPr>
            <a:spLocks noChangeAspect="1" noChangeArrowheads="1"/>
          </p:cNvSpPr>
          <p:nvPr/>
        </p:nvSpPr>
        <p:spPr bwMode="auto">
          <a:xfrm>
            <a:off x="155575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11" y="4136531"/>
            <a:ext cx="2268011" cy="22680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27" y="4202712"/>
            <a:ext cx="3061885" cy="20514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38" y="4136531"/>
            <a:ext cx="210889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0242" y="753228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nl-NL" dirty="0"/>
              <a:t>7. Wat deed Olivier in Parijs in zijn vrije tijd?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faisait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Olivier à Paris pendant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son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temps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libre?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974" y="2326319"/>
            <a:ext cx="9613861" cy="3599316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Hij was duikleraar/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Il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était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instructeur de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plongée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AutoNum type="alphaUcPeriod"/>
            </a:pPr>
            <a:r>
              <a:rPr lang="nl-NL" sz="2800" dirty="0"/>
              <a:t>Hij was uitsmijter/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Il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était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videur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Hij gaf bijles wiskunde/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Il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donnait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des cours privé de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mathématiques</a:t>
            </a:r>
            <a:endParaRPr lang="nl-NL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63" y="3849002"/>
            <a:ext cx="2049056" cy="28946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42" y="4381500"/>
            <a:ext cx="3459318" cy="223632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22" y="4328109"/>
            <a:ext cx="3448044" cy="22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8. Wat ging er mis op de bruiloft?</a:t>
            </a:r>
            <a:br>
              <a:rPr lang="nl-NL" dirty="0"/>
            </a:br>
            <a:r>
              <a:rPr lang="nl-NL" dirty="0"/>
              <a:t>   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Qu'est-ce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qui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 mal </a:t>
            </a:r>
            <a:r>
              <a:rPr lang="nl-NL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tourné</a:t>
            </a:r>
            <a:r>
              <a:rPr lang="nl-NL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au mariage?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nl-NL" sz="2800" dirty="0"/>
              <a:t>De taart viel om/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gâteau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est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tombé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nl-NL" sz="2800" dirty="0"/>
              <a:t>De fotograaf kwam niet opdagen/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photographe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n’est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pas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venu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buAutoNum type="alphaUcPeriod"/>
            </a:pPr>
            <a:r>
              <a:rPr lang="nl-NL" sz="2800" dirty="0"/>
              <a:t>Olivier kon de ringen niet vinden/</a:t>
            </a:r>
          </a:p>
          <a:p>
            <a:pPr marL="0" indent="0">
              <a:buNone/>
            </a:pPr>
            <a:r>
              <a:rPr lang="nl-NL" sz="2800" b="1" dirty="0"/>
              <a:t>     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Oliver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n'a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pas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pu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trouver</a:t>
            </a:r>
            <a:r>
              <a:rPr lang="nl-N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les </a:t>
            </a:r>
            <a:r>
              <a:rPr lang="nl-N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anneaux</a:t>
            </a:r>
            <a:endParaRPr lang="nl-NL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1" y="4958884"/>
            <a:ext cx="2640664" cy="172501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006" y="3860501"/>
            <a:ext cx="2422558" cy="257839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69" y="4900673"/>
            <a:ext cx="1759026" cy="17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926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TM04033917[[fn=Berlijn]]</Template>
  <TotalTime>509</TotalTime>
  <Words>945</Words>
  <Application>Microsoft Office PowerPoint</Application>
  <PresentationFormat>Widescreen</PresentationFormat>
  <Paragraphs>164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Trebuchet MS</vt:lpstr>
      <vt:lpstr>Berlijn</vt:lpstr>
      <vt:lpstr> Kennismakingsquiz Quiz de prise de connaissance</vt:lpstr>
      <vt:lpstr>1. Aan wie hebben wij dit feest te danken?     A qui doit-on cette fête? </vt:lpstr>
      <vt:lpstr>2. Door wat viel Olivier meteen in de smaak bij zijn schoonmoeder?     Que fut apprécié par la belle-mère d'Olivier à son sujet? </vt:lpstr>
      <vt:lpstr>3. Wie brengt de vakantie het liefst slapend door?     Qui préfére passer son temps à dormir pendant ses vacances?</vt:lpstr>
      <vt:lpstr>4. Hoe verplaatste Olivier zich in Parijs?     Comment se déplacait Olivier à Paris?</vt:lpstr>
      <vt:lpstr>5. Wie heeft er twee keer zijn arm gebroken?     Qui s’est cassé deux fois le bras?</vt:lpstr>
      <vt:lpstr>6. Wat vraagt Nathan voor zijn verjaardag?     Que demande Nathan pour son anniversaire?</vt:lpstr>
      <vt:lpstr>7. Wat deed Olivier in Parijs in zijn vrije tijd?     Que faisait Olivier à Paris pendant son temps libre?</vt:lpstr>
      <vt:lpstr>8. Wat ging er mis op de bruiloft?     Qu'est-ce qui a mal tourné au mariage?</vt:lpstr>
      <vt:lpstr>9. Wat is de langste afstand die Olivier heeft gelopen?     Quelle est la distance la plus longue qu'Olivier a couru?</vt:lpstr>
      <vt:lpstr>10. Van wie is dit antwoord na een sprintwedstijd:  ‘Goed hoor, ik ben laatste.’      De qui vient la réponse à la question de savoir comment un sprint   s’etait déroulé « Très bien, je suis arrivé dernier  </vt:lpstr>
      <vt:lpstr>11. Welke race heeft Olivier niet gelopen?       Quelle course n'a pas couru Olivier?</vt:lpstr>
      <vt:lpstr>12. Wanneer vluchten wij het huis uit?       Quand fuyons nous la maison?</vt:lpstr>
      <vt:lpstr>13. Wie is er heel goed gelovig?       Qui est vraiment crédule?</vt:lpstr>
      <vt:lpstr>14. Hoe wordt Nathan ook wel genoemd?       Comment appelle-t-on aussi Nathan?</vt:lpstr>
      <vt:lpstr>15. Wie weet het altijd beter?       Qui sait toujours mieux que les autres?</vt:lpstr>
      <vt:lpstr>16. Wie doet er graag elke dag iets anders op vakantie?       Qui veut du changement chaque jours en vacances?</vt:lpstr>
      <vt:lpstr>17. Wie denkt altijd dat hij alle tijd heeft?       Qui pense toujours qu'il a tout son temps?</vt:lpstr>
      <vt:lpstr>18. Welke sport heeft Olivier nooit beoefend?       Quel sport n'a jamais essayé Olivier?</vt:lpstr>
      <vt:lpstr>19. Wie heeft er op judo gezeten?       Qui a fait du judo?</vt:lpstr>
      <vt:lpstr>20. Wie houdt er van lezen?       Qui aime lire?</vt:lpstr>
      <vt:lpstr>21. Wie is er altijd als laatste uit bed        Qui est toujours le dernier à sortir du lit?</vt:lpstr>
      <vt:lpstr>22. Voor wie is de politie thuis aan de deur geweest?       Pour qui la police est-elle venue à la porte? </vt:lpstr>
      <vt:lpstr>23. Waar woont Jeroen nu?       Où vit Jeroen maintenant?</vt:lpstr>
      <vt:lpstr>24. Wie heeft er geduld genoeg om te vissen?       Qui a assez de patience pour pêcher?</vt:lpstr>
      <vt:lpstr>25. Welke studie doet Jeroen?       Quelles études fait Jeroen?</vt:lpstr>
      <vt:lpstr>26. Alle drie de mannen zijn in Zuid-Afrika geweest. Wat deed Jeroen daar?       Les trois hommes sont allés en Afrique du Sud. Qu’a fait Jeroen là-bas?</vt:lpstr>
      <vt:lpstr>PowerPoint Presentation</vt:lpstr>
      <vt:lpstr>1. Aan wie hebben wij dit feest te danken?     A qui doit-on cette fête?</vt:lpstr>
      <vt:lpstr>2. Door wat viel Olivier meteen in de smaak bij zijn schoonmoeder? Que fut apprécié par la belle-mère d'Olivier à son sujet? </vt:lpstr>
      <vt:lpstr>3. Wie brengt de vakantie het liefst slapend door?     Qui préfére ne faire que dormir pendant ses vacances?</vt:lpstr>
      <vt:lpstr>4. Hoe verplaatste Olivier zich in Parijs?     Comment se déplacait Olivier à Paris?</vt:lpstr>
      <vt:lpstr>5. Wie heeft er twee keer zijn arm gebroken?     Qui s’est deux fois cassé le bras?</vt:lpstr>
      <vt:lpstr>6. Wat vraagt Nathan voor zijn verjaardag?     Que demande Nathan pour son anniversaire?</vt:lpstr>
      <vt:lpstr>7. Wat deed Olivier in Parijs in zijn vrije tijd?     Que faisait Olivier à Paris dans son temps libre?</vt:lpstr>
      <vt:lpstr>8. Wat ging er mis op de bruiloft?     Qu'est-ce qui a mal tourné au mariage?</vt:lpstr>
      <vt:lpstr>9. Wat is de langste afstand die Olivier heeft gelopen?     Quelle est la distance la plus longue qu'Olivier a couru?</vt:lpstr>
      <vt:lpstr>10. Van wie is dit antwoord op de vraag hoe een wedstrijdje sprint is gegaan: ‘Goed hoor, ik ben laatste’ De qui vient la réponse à la question de savoir comment un sprint s’etait passé « Très bien, je suis arrivé dernier » </vt:lpstr>
      <vt:lpstr>11. Welke race heeft Olivier niet gelopen?       Quelle course n'a pas couru Olivier?</vt:lpstr>
      <vt:lpstr>12. Wanneer vluchten wij het huis uit?       Quand fuyons nous la maison?</vt:lpstr>
      <vt:lpstr>13. Wie is er heel goed gelovig?       Qui est vraiment crédule?</vt:lpstr>
      <vt:lpstr>14. Hoe wordt Nathan ook wel genoemd?       Comment est aussi appelé Nathan?</vt:lpstr>
      <vt:lpstr>15. Wie weet het altijd beter?       Qui sait toujours mieux que les autres?</vt:lpstr>
      <vt:lpstr>16. Wie doet er graag elke dag iets anders op vakantie?       Qui fait bien quelque chose de différent chaque jours en vacances?</vt:lpstr>
      <vt:lpstr>17. Wie denkt altijd dat hij alle tijd heeft?       Qui pense toujours qu'il a tout son temps?</vt:lpstr>
      <vt:lpstr>18. Welke sport heeft Olivier nooit beoefend?       Quel sport n'a jamais essayé Olivier?</vt:lpstr>
      <vt:lpstr>19. Wie heeft er op judo gezeten?       Qui a fait du judo?</vt:lpstr>
      <vt:lpstr>20. Wie houdt er van lezen?       Qui aime lire?</vt:lpstr>
      <vt:lpstr>21. Wie is er altijd als laatste uit bed        Qui est toujours le dernier à sortir du lit?</vt:lpstr>
      <vt:lpstr>22. Voor wie is de politie thuis aan de deur geweest?       Pour qui est la police venue à la porte? </vt:lpstr>
      <vt:lpstr>23. Waar woont Jeroen nu?       Où vit Jeroen maintenant?</vt:lpstr>
      <vt:lpstr>24. Wie heeft er geduld genoeg om te vissen?       Qui a assez de patience pour pêcher?</vt:lpstr>
      <vt:lpstr>25. Welke studie doet Jeroen?  Quelles études fait Jeroen?</vt:lpstr>
      <vt:lpstr>26. Alle drie de mannen zijn in Zuid-Afrika geweest. Wat deed Jeroen daar? Les trois hommes sont allés en Afrique du Sud. Qu’a fait Jeroen là-bas?</vt:lpstr>
      <vt:lpstr>En de winnaar is………… Et le gagant est……….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kennismakingsquiz Le quize de rencontre</dc:title>
  <dc:creator>Nicole</dc:creator>
  <cp:lastModifiedBy>Olivier Jacques</cp:lastModifiedBy>
  <cp:revision>79</cp:revision>
  <dcterms:created xsi:type="dcterms:W3CDTF">2017-05-19T18:04:59Z</dcterms:created>
  <dcterms:modified xsi:type="dcterms:W3CDTF">2017-06-10T19:26:37Z</dcterms:modified>
</cp:coreProperties>
</file>